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BC892-ABEB-104A-E983-BEBBFDBA6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FC9523-9C4E-DD1B-B9ED-0840728C4B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B93AD-220D-0322-35A6-139E000D2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A897-4AEC-4C4E-82E9-F2301D990AE3}" type="datetimeFigureOut">
              <a:rPr lang="en-SG" smtClean="0"/>
              <a:t>18/2/2025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A1399-7B2A-1DCD-1BDC-FE26BBD65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B31EE-7F00-561D-C792-5B6303F51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30FD-A88C-4A5F-80DE-5C556BC235A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1387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A406F-1510-4D9B-C157-73D150D0A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8272AD-003B-2CD9-CA82-5E6B89A76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95C528-3AEC-AA6A-EFB1-B057DC2E2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A897-4AEC-4C4E-82E9-F2301D990AE3}" type="datetimeFigureOut">
              <a:rPr lang="en-SG" smtClean="0"/>
              <a:t>18/2/2025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D7F344-8955-A825-60A6-5CEB4DADD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9A51D-1BAA-5EAB-9A4D-CEF03ABFE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30FD-A88C-4A5F-80DE-5C556BC235A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1786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949733-A085-037C-2ABE-CFE973BEAD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584579-4643-1ABF-5835-0A38FD189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DA2DA7-791E-A0B9-4468-1EC7E7C1D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A897-4AEC-4C4E-82E9-F2301D990AE3}" type="datetimeFigureOut">
              <a:rPr lang="en-SG" smtClean="0"/>
              <a:t>18/2/2025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60476-B7C8-ECF7-B4D8-4041E5F0F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FE44D-BC5A-FAEB-8703-816E12BEC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30FD-A88C-4A5F-80DE-5C556BC235A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4795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C9132-3F97-84DE-01A5-E11D4C652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92763-01F4-3F15-4BE5-9DF1A6FE7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96AF6B-F625-A67F-D7F3-42D1EED5D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A897-4AEC-4C4E-82E9-F2301D990AE3}" type="datetimeFigureOut">
              <a:rPr lang="en-SG" smtClean="0"/>
              <a:t>18/2/2025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44B4A-48E2-BD11-494B-4B418CF70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ADF13-A290-2129-31E4-B3B515840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30FD-A88C-4A5F-80DE-5C556BC235A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77253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5D4CF-74E2-71CB-1E0C-BB6C8DAD7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7A6E2D-7ACB-5EA0-5F7D-3E555B4F0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C90B6-F193-EC53-DA94-C1A81D1EA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A897-4AEC-4C4E-82E9-F2301D990AE3}" type="datetimeFigureOut">
              <a:rPr lang="en-SG" smtClean="0"/>
              <a:t>18/2/2025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DEE71-6F68-9E32-1F3B-4AEE1F379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53FAA-9BBD-8FD7-6DF1-CEEF564C3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30FD-A88C-4A5F-80DE-5C556BC235A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13651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849FB-83A5-BB28-6343-F51213FF6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63B69-43A7-C1EF-F46A-D66F139874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6BB3F5-3968-8B40-2D9A-4E09C606C8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2D440B-B065-4F3A-5785-3E9585296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A897-4AEC-4C4E-82E9-F2301D990AE3}" type="datetimeFigureOut">
              <a:rPr lang="en-SG" smtClean="0"/>
              <a:t>18/2/2025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FF5A82-64E0-1FF0-C1F7-20038505D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D5AFF1-3E20-F487-FFE3-1DF300FA2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30FD-A88C-4A5F-80DE-5C556BC235A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85403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FC76B-E5BC-5648-BD34-4AB21E76D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9D3C7A-9DDB-7C32-F903-C8ADB1067C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73E5F9-E007-1CA7-D563-819280F283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16CD47-186A-25BB-7884-812217F1B4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C84761-75AB-1660-CFB5-F71D103E93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DEFD5A-D254-C541-5C15-55C646645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A897-4AEC-4C4E-82E9-F2301D990AE3}" type="datetimeFigureOut">
              <a:rPr lang="en-SG" smtClean="0"/>
              <a:t>18/2/2025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32ABF8-A539-C34D-4FAE-CF2130B60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452573-A672-3ED6-0E8A-7B76A8396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30FD-A88C-4A5F-80DE-5C556BC235A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72359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CBE86-411E-16AB-FA14-8F54AD8E0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D87E05-5E9A-3D48-AA7C-F51B7C042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A897-4AEC-4C4E-82E9-F2301D990AE3}" type="datetimeFigureOut">
              <a:rPr lang="en-SG" smtClean="0"/>
              <a:t>18/2/2025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9627E1-791D-FB47-D59C-5BCBF8C43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F94BC5-8DB1-2D75-06B8-9A0A459E1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30FD-A88C-4A5F-80DE-5C556BC235A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31194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8F6CB6-956A-D5F9-C0CD-EAE8829FD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A897-4AEC-4C4E-82E9-F2301D990AE3}" type="datetimeFigureOut">
              <a:rPr lang="en-SG" smtClean="0"/>
              <a:t>18/2/2025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C5DD40-2BE8-F20D-B98A-2360A7D29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F36B7B-F17C-5316-520A-EF492DA3A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30FD-A88C-4A5F-80DE-5C556BC235A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1417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8A3DA-ED36-2685-B868-B62E0DF65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04213-54B7-C6B6-135C-901928D93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B58DA7-D48E-6474-7D3A-130F7834B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49246D-A90D-B031-98ED-6103938ED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A897-4AEC-4C4E-82E9-F2301D990AE3}" type="datetimeFigureOut">
              <a:rPr lang="en-SG" smtClean="0"/>
              <a:t>18/2/2025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054232-E2FD-C135-1269-9BBB94506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27820E-1B2A-60E9-EC6F-91C17CD7C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30FD-A88C-4A5F-80DE-5C556BC235A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21504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6C1D0-7E43-7040-A69B-8CC29B4C7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C9200F-182D-5F76-8E08-3AA96A6BAE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D91D5-422D-75ED-CE8D-541CB9E213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FD42D1-5A1F-7C0D-F4CB-F90457864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A897-4AEC-4C4E-82E9-F2301D990AE3}" type="datetimeFigureOut">
              <a:rPr lang="en-SG" smtClean="0"/>
              <a:t>18/2/2025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C8267F-FC3B-DD38-94D3-B96A22D26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82B2CC-29A8-F385-3F45-9246EE1B5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F30FD-A88C-4A5F-80DE-5C556BC235A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57465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D6DEC7-9F90-7B0E-528D-15C542977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F30327-6DB0-AAAF-AA2A-FABCE9BA98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31C4B-61E4-CDCF-1470-0E60FB7134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4BA897-4AEC-4C4E-82E9-F2301D990AE3}" type="datetimeFigureOut">
              <a:rPr lang="en-SG" smtClean="0"/>
              <a:t>18/2/2025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FA1BE6-BA04-3A8F-45B2-12FB6C3568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7DAB3-9031-ED8C-E56D-2B806E21A2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5F30FD-A88C-4A5F-80DE-5C556BC235A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2115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1">
            <a:extLst>
              <a:ext uri="{FF2B5EF4-FFF2-40B4-BE49-F238E27FC236}">
                <a16:creationId xmlns:a16="http://schemas.microsoft.com/office/drawing/2014/main" id="{E415664D-C3DE-0B65-CBF3-4E7C9984EAE6}"/>
              </a:ext>
            </a:extLst>
          </p:cNvPr>
          <p:cNvSpPr/>
          <p:nvPr/>
        </p:nvSpPr>
        <p:spPr>
          <a:xfrm>
            <a:off x="0" y="3008160"/>
            <a:ext cx="12192000" cy="741960"/>
          </a:xfrm>
          <a:prstGeom prst="rect">
            <a:avLst/>
          </a:prstGeom>
          <a:noFill/>
          <a:ln>
            <a:noFill/>
          </a:ln>
        </p:spPr>
        <p:txBody>
          <a:bodyPr lIns="81000" tIns="40680" rIns="81000" bIns="40680"/>
          <a:lstStyle/>
          <a:p>
            <a:pPr algn="ctr">
              <a:lnSpc>
                <a:spcPct val="100000"/>
              </a:lnSpc>
              <a:spcAft>
                <a:spcPts val="1200"/>
              </a:spcAft>
            </a:pPr>
            <a:r>
              <a:rPr lang="pt-BR" sz="2000" b="1" u="sng" dirty="0">
                <a:solidFill>
                  <a:srgbClr val="000000"/>
                </a:solidFill>
              </a:rPr>
              <a:t>Presenting author</a:t>
            </a:r>
            <a:r>
              <a:rPr lang="pt-BR" sz="2000" b="1" u="sng" baseline="30000" dirty="0">
                <a:solidFill>
                  <a:srgbClr val="000000"/>
                </a:solidFill>
              </a:rPr>
              <a:t>1</a:t>
            </a:r>
            <a:r>
              <a:rPr lang="pt-BR" sz="2000" b="1" dirty="0">
                <a:solidFill>
                  <a:srgbClr val="000000"/>
                </a:solidFill>
              </a:rPr>
              <a:t>, </a:t>
            </a:r>
            <a:endParaRPr dirty="0"/>
          </a:p>
          <a:p>
            <a:pPr algn="ctr">
              <a:lnSpc>
                <a:spcPct val="100000"/>
              </a:lnSpc>
              <a:spcAft>
                <a:spcPts val="1200"/>
              </a:spcAft>
            </a:pPr>
            <a:r>
              <a:rPr lang="pt-BR" sz="2000" b="1" dirty="0">
                <a:solidFill>
                  <a:srgbClr val="000000"/>
                </a:solidFill>
              </a:rPr>
              <a:t>Co-Author A</a:t>
            </a:r>
            <a:r>
              <a:rPr lang="pt-BR" sz="2000" b="1" baseline="30000" dirty="0">
                <a:solidFill>
                  <a:srgbClr val="000000"/>
                </a:solidFill>
              </a:rPr>
              <a:t>1</a:t>
            </a:r>
            <a:r>
              <a:rPr lang="pt-BR" sz="2000" b="1" dirty="0">
                <a:solidFill>
                  <a:srgbClr val="000000"/>
                </a:solidFill>
              </a:rPr>
              <a:t>, Co-Author B</a:t>
            </a:r>
            <a:r>
              <a:rPr lang="pt-BR" sz="2000" b="1" baseline="30000" dirty="0">
                <a:solidFill>
                  <a:srgbClr val="000000"/>
                </a:solidFill>
              </a:rPr>
              <a:t>2</a:t>
            </a:r>
            <a:r>
              <a:rPr lang="pt-BR" sz="2000" b="1" dirty="0">
                <a:solidFill>
                  <a:srgbClr val="000000"/>
                </a:solidFill>
              </a:rPr>
              <a:t>, Co-Author C</a:t>
            </a:r>
            <a:r>
              <a:rPr lang="pt-BR" sz="2000" b="1" baseline="30000" dirty="0">
                <a:solidFill>
                  <a:srgbClr val="000000"/>
                </a:solidFill>
              </a:rPr>
              <a:t>3</a:t>
            </a:r>
            <a:endParaRPr baseline="30000" dirty="0"/>
          </a:p>
        </p:txBody>
      </p:sp>
      <p:sp>
        <p:nvSpPr>
          <p:cNvPr id="8" name="CustomShape 2">
            <a:extLst>
              <a:ext uri="{FF2B5EF4-FFF2-40B4-BE49-F238E27FC236}">
                <a16:creationId xmlns:a16="http://schemas.microsoft.com/office/drawing/2014/main" id="{CA241A33-36EC-F2ED-4074-BBD32BA43813}"/>
              </a:ext>
            </a:extLst>
          </p:cNvPr>
          <p:cNvSpPr/>
          <p:nvPr/>
        </p:nvSpPr>
        <p:spPr>
          <a:xfrm>
            <a:off x="0" y="4375632"/>
            <a:ext cx="12192000" cy="781560"/>
          </a:xfrm>
          <a:prstGeom prst="rect">
            <a:avLst/>
          </a:prstGeom>
          <a:noFill/>
          <a:ln w="9360">
            <a:noFill/>
          </a:ln>
        </p:spPr>
        <p:txBody>
          <a:bodyPr lIns="81000" tIns="40680" rIns="81000" bIns="40680"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pt-BR" sz="1200" b="1" i="1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  <a:r>
              <a:rPr lang="pt-BR" sz="12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de-AT" sz="12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Affiliation 1 (e.g. University </a:t>
            </a:r>
            <a:r>
              <a:rPr lang="de-AT" sz="12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of</a:t>
            </a:r>
            <a:r>
              <a:rPr lang="de-AT" sz="12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XXX)</a:t>
            </a:r>
          </a:p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pt-BR" sz="1200" b="1" i="1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pt-BR" sz="12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de-AT" sz="12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Affiliation 2 (e.g. University </a:t>
            </a:r>
            <a:r>
              <a:rPr lang="de-AT" sz="12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of</a:t>
            </a:r>
            <a:r>
              <a:rPr lang="de-AT" sz="12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XXX)</a:t>
            </a:r>
          </a:p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pt-BR" sz="1200" b="1" i="1" baseline="30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  <a:r>
              <a:rPr lang="pt-BR" sz="12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r>
              <a:rPr lang="de-AT" sz="12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Affiliation 3 (e.g. University </a:t>
            </a:r>
            <a:r>
              <a:rPr lang="de-AT" sz="12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of</a:t>
            </a:r>
            <a:r>
              <a:rPr lang="de-AT" sz="12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XXX)</a:t>
            </a:r>
          </a:p>
          <a:p>
            <a:pPr algn="ctr">
              <a:lnSpc>
                <a:spcPct val="100000"/>
              </a:lnSpc>
              <a:spcAft>
                <a:spcPts val="600"/>
              </a:spcAft>
            </a:pPr>
            <a:endParaRPr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CustomShape 3">
            <a:extLst>
              <a:ext uri="{FF2B5EF4-FFF2-40B4-BE49-F238E27FC236}">
                <a16:creationId xmlns:a16="http://schemas.microsoft.com/office/drawing/2014/main" id="{8D6BA411-D755-4517-0360-A091A75BE503}"/>
              </a:ext>
            </a:extLst>
          </p:cNvPr>
          <p:cNvSpPr/>
          <p:nvPr/>
        </p:nvSpPr>
        <p:spPr>
          <a:xfrm>
            <a:off x="0" y="1548000"/>
            <a:ext cx="12192000" cy="933840"/>
          </a:xfrm>
          <a:prstGeom prst="rect">
            <a:avLst/>
          </a:prstGeom>
          <a:noFill/>
          <a:ln>
            <a:noFill/>
          </a:ln>
        </p:spPr>
        <p:txBody>
          <a:bodyPr lIns="81000" tIns="40680" rIns="81000" bIns="40680"/>
          <a:lstStyle/>
          <a:p>
            <a:pPr algn="ctr">
              <a:lnSpc>
                <a:spcPct val="100000"/>
              </a:lnSpc>
            </a:pPr>
            <a:r>
              <a:rPr lang="pt-BR" sz="3600" b="1" dirty="0">
                <a:solidFill>
                  <a:srgbClr val="000000"/>
                </a:solidFill>
              </a:rPr>
              <a:t>Title of the Presentation</a:t>
            </a:r>
            <a:endParaRPr sz="3600" dirty="0"/>
          </a:p>
        </p:txBody>
      </p:sp>
    </p:spTree>
    <p:extLst>
      <p:ext uri="{BB962C8B-B14F-4D97-AF65-F5344CB8AC3E}">
        <p14:creationId xmlns:p14="http://schemas.microsoft.com/office/powerpoint/2010/main" val="2461660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C40BCF5-9D41-C8D8-E1EE-7ED0AF51DE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3">
            <a:extLst>
              <a:ext uri="{FF2B5EF4-FFF2-40B4-BE49-F238E27FC236}">
                <a16:creationId xmlns:a16="http://schemas.microsoft.com/office/drawing/2014/main" id="{1C9F00F8-629F-7E9B-324A-871070595B20}"/>
              </a:ext>
            </a:extLst>
          </p:cNvPr>
          <p:cNvSpPr/>
          <p:nvPr/>
        </p:nvSpPr>
        <p:spPr>
          <a:xfrm>
            <a:off x="0" y="1548000"/>
            <a:ext cx="12192000" cy="933840"/>
          </a:xfrm>
          <a:prstGeom prst="rect">
            <a:avLst/>
          </a:prstGeom>
          <a:noFill/>
          <a:ln>
            <a:noFill/>
          </a:ln>
        </p:spPr>
        <p:txBody>
          <a:bodyPr lIns="81000" tIns="40680" rIns="81000" bIns="40680"/>
          <a:lstStyle/>
          <a:p>
            <a:pPr algn="ctr">
              <a:lnSpc>
                <a:spcPct val="100000"/>
              </a:lnSpc>
            </a:pPr>
            <a:r>
              <a:rPr lang="pt-BR" sz="3600" b="1" dirty="0">
                <a:solidFill>
                  <a:srgbClr val="000000"/>
                </a:solidFill>
              </a:rPr>
              <a:t>Insert text</a:t>
            </a:r>
            <a:endParaRPr sz="3600" dirty="0"/>
          </a:p>
        </p:txBody>
      </p:sp>
    </p:spTree>
    <p:extLst>
      <p:ext uri="{BB962C8B-B14F-4D97-AF65-F5344CB8AC3E}">
        <p14:creationId xmlns:p14="http://schemas.microsoft.com/office/powerpoint/2010/main" val="3054474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ca96646-bb4c-4bb5-9317-957456722ced">
      <Terms xmlns="http://schemas.microsoft.com/office/infopath/2007/PartnerControls"/>
    </lcf76f155ced4ddcb4097134ff3c332f>
    <TaxCatchAll xmlns="6952c6f4-7854-47a8-99bb-16a8596d805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4DF5CC1FA6BA48B8A252B52C1A88AA" ma:contentTypeVersion="19" ma:contentTypeDescription="Create a new document." ma:contentTypeScope="" ma:versionID="1c08e52579d12454a0bd3c603fbc0024">
  <xsd:schema xmlns:xsd="http://www.w3.org/2001/XMLSchema" xmlns:xs="http://www.w3.org/2001/XMLSchema" xmlns:p="http://schemas.microsoft.com/office/2006/metadata/properties" xmlns:ns2="0ca96646-bb4c-4bb5-9317-957456722ced" xmlns:ns3="6952c6f4-7854-47a8-99bb-16a8596d805d" targetNamespace="http://schemas.microsoft.com/office/2006/metadata/properties" ma:root="true" ma:fieldsID="d54fbc9abf1c64814d8a8afa5af163ff" ns2:_="" ns3:_="">
    <xsd:import namespace="0ca96646-bb4c-4bb5-9317-957456722ced"/>
    <xsd:import namespace="6952c6f4-7854-47a8-99bb-16a8596d805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a96646-bb4c-4bb5-9317-957456722c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c3f3bb3-5786-4d53-9612-1f2e303a83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52c6f4-7854-47a8-99bb-16a8596d805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df692ef-c28f-4cd5-a2a7-93ed4a261019}" ma:internalName="TaxCatchAll" ma:showField="CatchAllData" ma:web="6952c6f4-7854-47a8-99bb-16a8596d805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A4EF22-F3E5-4337-B12E-53B2AB524A3E}">
  <ds:schemaRefs>
    <ds:schemaRef ds:uri="http://schemas.microsoft.com/office/2006/metadata/properties"/>
    <ds:schemaRef ds:uri="http://schemas.microsoft.com/office/infopath/2007/PartnerControls"/>
    <ds:schemaRef ds:uri="0ca96646-bb4c-4bb5-9317-957456722ced"/>
    <ds:schemaRef ds:uri="6952c6f4-7854-47a8-99bb-16a8596d805d"/>
  </ds:schemaRefs>
</ds:datastoreItem>
</file>

<file path=customXml/itemProps2.xml><?xml version="1.0" encoding="utf-8"?>
<ds:datastoreItem xmlns:ds="http://schemas.openxmlformats.org/officeDocument/2006/customXml" ds:itemID="{B42A284B-2EB8-46C9-9C3B-4A6D5C1E06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134A8E-6E2B-4291-8933-FCF54EDD26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a96646-bb4c-4bb5-9317-957456722ced"/>
    <ds:schemaRef ds:uri="6952c6f4-7854-47a8-99bb-16a8596d80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53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Dimalsha Perera</dc:creator>
  <cp:lastModifiedBy>Dimalsha Perera</cp:lastModifiedBy>
  <cp:revision>3</cp:revision>
  <dcterms:created xsi:type="dcterms:W3CDTF">2025-02-19T02:12:46Z</dcterms:created>
  <dcterms:modified xsi:type="dcterms:W3CDTF">2025-02-19T04:50:36Z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0x010100624DF5CC1FA6BA48B8A252B52C1A88AA</vt:lpwstr>
  </property>
</Properties>
</file>